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04E474-6776-4727-B3AC-B9EEFE84233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1364814-38C1-4A89-830E-97C6C82BD1F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BCDBF4F-C6B5-4D53-A6EC-3C734C089C5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Viv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6610895-02CC-4F38-A685-4D8A7EB96E5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E21E6929-879A-4B02-B72A-DD6EDBE0061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BEDF9AFF-9083-45F2-9F3C-B63931121A8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77DACFA3-224F-4DBD-A649-4BF59CB715B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Vivid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F1AD8FE7-9F4D-4D50-B154-AD095AEDC66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3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41860539-7A26-4F26-A806-76AFEBE5751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360" cy="10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61A6BD3-00F0-4AE7-AEE5-FFFB7F912BFB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360" cy="10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50029D5-04D4-4F28-8388-1D5F7AF65200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360" cy="10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32D77A3-26B1-46A5-A42E-62B6BEEA9A48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"/>
          <p:cNvSpPr/>
          <p:nvPr/>
        </p:nvSpPr>
        <p:spPr>
          <a:xfrm>
            <a:off x="0" y="3780360"/>
            <a:ext cx="10080360" cy="189000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0">
            <a:noFill/>
          </a:ln>
          <a:effectLst>
            <a:outerShdw blurRad="0" dir="16200000" dist="3600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0" name=""/>
          <p:cNvSpPr/>
          <p:nvPr/>
        </p:nvSpPr>
        <p:spPr>
          <a:xfrm>
            <a:off x="450000" y="3870360"/>
            <a:ext cx="9000360" cy="241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360" cy="10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ftr" idx="10"/>
          </p:nvPr>
        </p:nvSpPr>
        <p:spPr>
          <a:xfrm>
            <a:off x="3420000" y="5130360"/>
            <a:ext cx="3240000" cy="44964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dbf5f9"/>
                </a:solidFill>
                <a:latin typeface="Noto Sans"/>
              </a:rPr>
              <a:t>&lt;footer&gt;</a:t>
            </a: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sldNum" idx="11"/>
          </p:nvPr>
        </p:nvSpPr>
        <p:spPr>
          <a:xfrm>
            <a:off x="7200360" y="5130360"/>
            <a:ext cx="2339640" cy="44964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D12E70F-7CC8-42DB-A057-D14AC8E912C3}" type="slidenum">
              <a:rPr b="0" lang="en-US" sz="2400" spc="-1" strike="noStrike">
                <a:solidFill>
                  <a:srgbClr val="dbf5f9"/>
                </a:solidFill>
                <a:latin typeface="Noto Sans"/>
              </a:rPr>
              <a:t>&lt;number&gt;</a:t>
            </a:fld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dt" idx="12"/>
          </p:nvPr>
        </p:nvSpPr>
        <p:spPr>
          <a:xfrm>
            <a:off x="450000" y="5130360"/>
            <a:ext cx="2339640" cy="44964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"/>
          <p:cNvSpPr/>
          <p:nvPr/>
        </p:nvSpPr>
        <p:spPr>
          <a:xfrm flipH="1" flipV="1">
            <a:off x="-720" y="4499640"/>
            <a:ext cx="10080360" cy="116964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9" name=""/>
          <p:cNvSpPr/>
          <p:nvPr/>
        </p:nvSpPr>
        <p:spPr>
          <a:xfrm>
            <a:off x="360000" y="2880360"/>
            <a:ext cx="9360360" cy="20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1"/>
          <p:cNvSpPr>
            <a:spLocks noGrp="1"/>
          </p:cNvSpPr>
          <p:nvPr>
            <p:ph type="ftr" idx="13"/>
          </p:nvPr>
        </p:nvSpPr>
        <p:spPr>
          <a:xfrm>
            <a:off x="3420000" y="5220360"/>
            <a:ext cx="324000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sldNum" idx="14"/>
          </p:nvPr>
        </p:nvSpPr>
        <p:spPr>
          <a:xfrm>
            <a:off x="7380360" y="5220360"/>
            <a:ext cx="2339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7C671B3-85A6-4FF8-923A-6A35C4D801B7}" type="slidenum"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dt" idx="15"/>
          </p:nvPr>
        </p:nvSpPr>
        <p:spPr>
          <a:xfrm>
            <a:off x="360000" y="5220360"/>
            <a:ext cx="2339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"/>
          <p:cNvSpPr/>
          <p:nvPr/>
        </p:nvSpPr>
        <p:spPr>
          <a:xfrm flipH="1" flipV="1">
            <a:off x="-720" y="4499640"/>
            <a:ext cx="10080360" cy="116964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6" name=""/>
          <p:cNvSpPr/>
          <p:nvPr/>
        </p:nvSpPr>
        <p:spPr>
          <a:xfrm>
            <a:off x="360000" y="2880360"/>
            <a:ext cx="9360360" cy="20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360" cy="10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ftr" idx="16"/>
          </p:nvPr>
        </p:nvSpPr>
        <p:spPr>
          <a:xfrm>
            <a:off x="3420000" y="5220360"/>
            <a:ext cx="324000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sldNum" idx="17"/>
          </p:nvPr>
        </p:nvSpPr>
        <p:spPr>
          <a:xfrm>
            <a:off x="7380360" y="5220360"/>
            <a:ext cx="2339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6EC3C48-2A39-49D0-BD7F-3D982924D239}" type="slidenum"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dt" idx="18"/>
          </p:nvPr>
        </p:nvSpPr>
        <p:spPr>
          <a:xfrm>
            <a:off x="360000" y="5220360"/>
            <a:ext cx="2339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"/>
          <p:cNvSpPr/>
          <p:nvPr/>
        </p:nvSpPr>
        <p:spPr>
          <a:xfrm flipH="1" flipV="1">
            <a:off x="-720" y="4499640"/>
            <a:ext cx="10080360" cy="116964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5" name=""/>
          <p:cNvSpPr/>
          <p:nvPr/>
        </p:nvSpPr>
        <p:spPr>
          <a:xfrm>
            <a:off x="360000" y="2880360"/>
            <a:ext cx="9360360" cy="20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1"/>
          <p:cNvSpPr>
            <a:spLocks noGrp="1"/>
          </p:cNvSpPr>
          <p:nvPr>
            <p:ph type="ftr" idx="19"/>
          </p:nvPr>
        </p:nvSpPr>
        <p:spPr>
          <a:xfrm>
            <a:off x="3420000" y="5220360"/>
            <a:ext cx="324000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ldNum" idx="20"/>
          </p:nvPr>
        </p:nvSpPr>
        <p:spPr>
          <a:xfrm>
            <a:off x="7380360" y="5220360"/>
            <a:ext cx="2339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0AE67E9-1822-420F-8A9D-1C1EBCC9215B}" type="slidenum"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dt" idx="21"/>
          </p:nvPr>
        </p:nvSpPr>
        <p:spPr>
          <a:xfrm>
            <a:off x="360000" y="5220360"/>
            <a:ext cx="2339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"/>
          <p:cNvSpPr/>
          <p:nvPr/>
        </p:nvSpPr>
        <p:spPr>
          <a:xfrm>
            <a:off x="0" y="3780360"/>
            <a:ext cx="10080360" cy="189000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0">
            <a:noFill/>
          </a:ln>
          <a:effectLst>
            <a:outerShdw blurRad="0" dir="16200000" dist="3600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52" name=""/>
          <p:cNvSpPr/>
          <p:nvPr/>
        </p:nvSpPr>
        <p:spPr>
          <a:xfrm>
            <a:off x="450000" y="3870360"/>
            <a:ext cx="9000360" cy="241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360" cy="10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ftr" idx="22"/>
          </p:nvPr>
        </p:nvSpPr>
        <p:spPr>
          <a:xfrm>
            <a:off x="3420000" y="5130360"/>
            <a:ext cx="3240000" cy="44964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dbf5f9"/>
                </a:solidFill>
                <a:latin typeface="Noto Sans"/>
              </a:rPr>
              <a:t>&lt;footer&gt;</a:t>
            </a: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sldNum" idx="23"/>
          </p:nvPr>
        </p:nvSpPr>
        <p:spPr>
          <a:xfrm>
            <a:off x="7200360" y="5130360"/>
            <a:ext cx="2339640" cy="44964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72ACDD7-4ADF-4917-9F23-9130257CC870}" type="slidenum">
              <a:rPr b="0" lang="en-US" sz="2400" spc="-1" strike="noStrike">
                <a:solidFill>
                  <a:srgbClr val="dbf5f9"/>
                </a:solidFill>
                <a:latin typeface="Noto Sans"/>
              </a:rPr>
              <a:t>&lt;number&gt;</a:t>
            </a:fld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dt" idx="24"/>
          </p:nvPr>
        </p:nvSpPr>
        <p:spPr>
          <a:xfrm>
            <a:off x="450000" y="5130360"/>
            <a:ext cx="2339640" cy="44964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"/>
          <p:cNvSpPr/>
          <p:nvPr/>
        </p:nvSpPr>
        <p:spPr>
          <a:xfrm flipH="1" flipV="1">
            <a:off x="-720" y="4499640"/>
            <a:ext cx="10080360" cy="116964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1" name=""/>
          <p:cNvSpPr/>
          <p:nvPr/>
        </p:nvSpPr>
        <p:spPr>
          <a:xfrm>
            <a:off x="360000" y="2880360"/>
            <a:ext cx="9360360" cy="20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360" cy="10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ftr" idx="25"/>
          </p:nvPr>
        </p:nvSpPr>
        <p:spPr>
          <a:xfrm>
            <a:off x="3420000" y="5220360"/>
            <a:ext cx="324000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sldNum" idx="26"/>
          </p:nvPr>
        </p:nvSpPr>
        <p:spPr>
          <a:xfrm>
            <a:off x="7380360" y="5220360"/>
            <a:ext cx="2339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C3299E1-723B-47BE-85A1-7671E0B2A32C}" type="slidenum"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dt" idx="27"/>
          </p:nvPr>
        </p:nvSpPr>
        <p:spPr>
          <a:xfrm>
            <a:off x="360000" y="5220360"/>
            <a:ext cx="2339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8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0560" cy="438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500" spc="-1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Kaput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By Team Modemas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0560" cy="438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Thank you for your attention!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Introduction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App name – Kaput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Team – Modemas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Goal – creating a Kahoot like game that can automatically generate questions by using AI.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Problem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Teachers use interactive quizzes as part of their lesson.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Manually creating these quizzes is time-consuming.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Teachers can either spend long hours working, or abandon quizzes altogether.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Solution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This is where Kaput comes in.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Kaput uses AI-generated questions to dramatically reduce preparation time.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What once took hours can now be done in minutes.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Architecture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Frontend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Backend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Frontend and Backend communicate via SignalR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Questions are generated by API call to a seperate service (a docker container that hosts ollama models).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Demo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Proof that our application works.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tretch/>
        </p:blipFill>
        <p:spPr>
          <a:xfrm>
            <a:off x="228600" y="1797480"/>
            <a:ext cx="2971800" cy="1597320"/>
          </a:xfrm>
          <a:prstGeom prst="rect">
            <a:avLst/>
          </a:prstGeom>
          <a:ln w="0">
            <a:noFill/>
          </a:ln>
        </p:spPr>
      </p:pic>
      <p:pic>
        <p:nvPicPr>
          <p:cNvPr id="81" name="" descr=""/>
          <p:cNvPicPr/>
          <p:nvPr/>
        </p:nvPicPr>
        <p:blipFill>
          <a:blip r:embed="rId2"/>
          <a:stretch/>
        </p:blipFill>
        <p:spPr>
          <a:xfrm>
            <a:off x="3429000" y="1783800"/>
            <a:ext cx="2971800" cy="1598400"/>
          </a:xfrm>
          <a:prstGeom prst="rect">
            <a:avLst/>
          </a:prstGeom>
          <a:ln w="0">
            <a:noFill/>
          </a:ln>
        </p:spPr>
      </p:pic>
      <p:pic>
        <p:nvPicPr>
          <p:cNvPr id="82" name="" descr=""/>
          <p:cNvPicPr/>
          <p:nvPr/>
        </p:nvPicPr>
        <p:blipFill>
          <a:blip r:embed="rId3"/>
          <a:stretch/>
        </p:blipFill>
        <p:spPr>
          <a:xfrm>
            <a:off x="6629400" y="1828800"/>
            <a:ext cx="3012480" cy="1600200"/>
          </a:xfrm>
          <a:prstGeom prst="rect">
            <a:avLst/>
          </a:prstGeom>
          <a:ln w="0">
            <a:noFill/>
          </a:ln>
        </p:spPr>
      </p:pic>
      <p:pic>
        <p:nvPicPr>
          <p:cNvPr id="83" name="" descr=""/>
          <p:cNvPicPr/>
          <p:nvPr/>
        </p:nvPicPr>
        <p:blipFill>
          <a:blip r:embed="rId4"/>
          <a:stretch/>
        </p:blipFill>
        <p:spPr>
          <a:xfrm>
            <a:off x="1828800" y="3541680"/>
            <a:ext cx="3200400" cy="1716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Testing &amp; Reliability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rcRect l="0" t="2851" r="13826" b="0"/>
          <a:stretch/>
        </p:blipFill>
        <p:spPr>
          <a:xfrm>
            <a:off x="504000" y="1326600"/>
            <a:ext cx="8686440" cy="1371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Value proposition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 teachers who struggle with limited time and heavy workloads,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Kaput is an AI-powered live quiz platform that automatically generates interactive quizzes in minutes.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Unlike traditional quiz tools that require manual question creation, Kaput reduces preparation time from hours to minutes by using AI-generated content.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Value proposition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 teachers who struggle with limited time and heavy workloads,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Kaput is an AI-powered live quiz platform that automatically generates interactive quizzes in minutes.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Unlike traditional quiz tools that require manual question creation, Kaput reduces preparation time from hours to minutes by using AI-generated content.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2025-12-17T14:30:34Z</dcterms:created>
  <dc:creator/>
  <dc:description/>
  <dc:language>en-US</dc:language>
  <cp:lastModifiedBy/>
  <dcterms:modified xsi:type="dcterms:W3CDTF">2025-12-18T15:31:23Z</dcterms:modified>
  <cp:revision>34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